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4" r:id="rId7"/>
    <p:sldId id="267" r:id="rId8"/>
    <p:sldId id="261" r:id="rId9"/>
    <p:sldId id="262" r:id="rId10"/>
    <p:sldId id="263" r:id="rId11"/>
    <p:sldId id="265" r:id="rId12"/>
    <p:sldId id="266" r:id="rId13"/>
    <p:sldId id="268" r:id="rId14"/>
    <p:sldId id="269" r:id="rId15"/>
    <p:sldId id="281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331D-5378-4DA7-A4C6-BA7233B6617E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eercruising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8</a:t>
            </a:r>
            <a:r>
              <a:rPr lang="en-US" baseline="30000" dirty="0" smtClean="0"/>
              <a:t>th</a:t>
            </a:r>
            <a:r>
              <a:rPr lang="en-US" dirty="0" smtClean="0"/>
              <a:t> Grade Parent Night!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Sign Up for the Remind Account for the Class!</a:t>
            </a:r>
          </a:p>
          <a:p>
            <a:r>
              <a:rPr lang="en-US" dirty="0" smtClean="0"/>
              <a:t>Text @933999 to 81010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Attend college classes and earn college credit</a:t>
            </a:r>
          </a:p>
          <a:p>
            <a:r>
              <a:rPr lang="en-US" dirty="0" smtClean="0"/>
              <a:t>Bath Community Schools pays tuition</a:t>
            </a:r>
          </a:p>
          <a:p>
            <a:r>
              <a:rPr lang="en-US" dirty="0"/>
              <a:t>M</a:t>
            </a:r>
            <a:r>
              <a:rPr lang="en-US" dirty="0" smtClean="0"/>
              <a:t>ust have exhausted curriculum opportunities offered by the school in subject area</a:t>
            </a:r>
          </a:p>
          <a:p>
            <a:r>
              <a:rPr lang="en-US" dirty="0" smtClean="0"/>
              <a:t>College courses cannot be hobbies, craft or recreation courses, or in the subject areas of PE, theology or religious education </a:t>
            </a:r>
          </a:p>
          <a:p>
            <a:r>
              <a:rPr lang="en-US" dirty="0" smtClean="0"/>
              <a:t>Recommend not beginning until 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Placement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English IV, AP Civics, and AP Calculus, AP Biology, AP U.S. History, AP Psychology</a:t>
            </a:r>
          </a:p>
          <a:p>
            <a:r>
              <a:rPr lang="en-US" dirty="0" smtClean="0"/>
              <a:t>Students take exams in May</a:t>
            </a:r>
          </a:p>
          <a:p>
            <a:r>
              <a:rPr lang="en-US" dirty="0" smtClean="0"/>
              <a:t>Colleges offer credit for qualifying scores on the AP exam.</a:t>
            </a:r>
          </a:p>
          <a:p>
            <a:r>
              <a:rPr lang="en-US" dirty="0" smtClean="0"/>
              <a:t>Test currently costs parents $97.00</a:t>
            </a:r>
          </a:p>
          <a:p>
            <a:pPr lvl="1"/>
            <a:r>
              <a:rPr lang="en-US" dirty="0" smtClean="0"/>
              <a:t>Students who Receive Free and Reduced Lunch Benefits have fees waived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Articulated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Students have an opportunity to earn Lansing Community College Credits by taking classes offered at Bath High School during junior or senior year (earned with B or better)</a:t>
            </a:r>
          </a:p>
          <a:p>
            <a:pPr>
              <a:buNone/>
            </a:pPr>
            <a:r>
              <a:rPr lang="en-US" dirty="0" smtClean="0"/>
              <a:t>Web Design</a:t>
            </a:r>
          </a:p>
          <a:p>
            <a:pPr>
              <a:buNone/>
            </a:pPr>
            <a:r>
              <a:rPr lang="en-US" dirty="0" smtClean="0"/>
              <a:t>Computer Programming</a:t>
            </a:r>
          </a:p>
          <a:p>
            <a:pPr>
              <a:buNone/>
            </a:pPr>
            <a:r>
              <a:rPr lang="en-US" dirty="0" smtClean="0"/>
              <a:t>Additional opportunity for A++ and/or Microsoft certification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Board Suite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Grade:  PSAT 9 (Fall and Spring)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 PSAT (Fall and Spring)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Grade:  SAT and MSTEP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SAT (Fall and Spring)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Development Plan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individually by students and specific to each student’s educational and career goals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an be updated at any time using Career Cruising  (</a:t>
            </a:r>
            <a:r>
              <a:rPr lang="en-US" dirty="0" smtClean="0">
                <a:hlinkClick r:id="rId2"/>
              </a:rPr>
              <a:t>www.careercruising.com</a:t>
            </a:r>
            <a:r>
              <a:rPr lang="en-US" dirty="0" smtClean="0"/>
              <a:t>) Will be transitioning to </a:t>
            </a:r>
            <a:r>
              <a:rPr lang="en-US" dirty="0" err="1" smtClean="0"/>
              <a:t>Xello</a:t>
            </a:r>
            <a:r>
              <a:rPr lang="en-US" dirty="0" smtClean="0"/>
              <a:t> and </a:t>
            </a:r>
            <a:r>
              <a:rPr lang="en-US" dirty="0" err="1" smtClean="0"/>
              <a:t>MiBright</a:t>
            </a:r>
            <a:r>
              <a:rPr lang="en-US" dirty="0" smtClean="0"/>
              <a:t> Future</a:t>
            </a:r>
          </a:p>
          <a:p>
            <a:endParaRPr lang="en-US" dirty="0" smtClean="0"/>
          </a:p>
          <a:p>
            <a:r>
              <a:rPr lang="en-US" dirty="0" smtClean="0"/>
              <a:t>Started in 7</a:t>
            </a:r>
            <a:r>
              <a:rPr lang="en-US" baseline="30000" dirty="0" smtClean="0"/>
              <a:t>th</a:t>
            </a:r>
            <a:r>
              <a:rPr lang="en-US" dirty="0" smtClean="0"/>
              <a:t> grade and updated yearly by student to account for current and future needs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 for future</a:t>
            </a:r>
          </a:p>
          <a:p>
            <a:r>
              <a:rPr lang="en-US" dirty="0" smtClean="0"/>
              <a:t>Self advocacy</a:t>
            </a:r>
          </a:p>
          <a:p>
            <a:r>
              <a:rPr lang="en-US" dirty="0" smtClean="0"/>
              <a:t>Employability skills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9341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 Access to Class Materials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Counseling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Academics</a:t>
            </a:r>
          </a:p>
          <a:p>
            <a:r>
              <a:rPr lang="en-US" dirty="0" smtClean="0"/>
              <a:t>Career</a:t>
            </a:r>
          </a:p>
          <a:p>
            <a:r>
              <a:rPr lang="en-US" dirty="0" smtClean="0"/>
              <a:t>Emotional</a:t>
            </a:r>
          </a:p>
          <a:p>
            <a:r>
              <a:rPr lang="en-US" dirty="0" smtClean="0"/>
              <a:t>Social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Visit the bathschools.net website for important updates and information!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efritz@bath.k12.mi.us or 517-641-6724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Bath High School Graduation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 Area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English	</a:t>
            </a:r>
          </a:p>
          <a:p>
            <a:r>
              <a:rPr lang="en-US" dirty="0" smtClean="0"/>
              <a:t>Social Studies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Science</a:t>
            </a:r>
          </a:p>
          <a:p>
            <a:endParaRPr lang="en-US" dirty="0"/>
          </a:p>
          <a:p>
            <a:r>
              <a:rPr lang="en-US" dirty="0" smtClean="0"/>
              <a:t>Mathematics	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Required Courses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English I, II, III, IV</a:t>
            </a:r>
          </a:p>
          <a:p>
            <a:r>
              <a:rPr lang="en-US" dirty="0" smtClean="0"/>
              <a:t>US History, World History, Civics or AP Civics, Economics, any .5 of social studies elective</a:t>
            </a:r>
          </a:p>
          <a:p>
            <a:r>
              <a:rPr lang="en-US" dirty="0" smtClean="0"/>
              <a:t>Intro to Physics, Biology, any 1.0  science elective</a:t>
            </a:r>
          </a:p>
          <a:p>
            <a:r>
              <a:rPr lang="en-US" dirty="0" smtClean="0"/>
              <a:t>Algebra I, Geometry, Algebra II, any 1.0 senior level math  (4 years total)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continued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 Area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Physical Education	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Visual Performing Arts	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Foreign Language</a:t>
            </a:r>
          </a:p>
          <a:p>
            <a:endParaRPr lang="en-US" dirty="0"/>
          </a:p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Required Courses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Health (.5) &amp; Physical Education (.5)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1.0 Credit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Spanish 2.0 Credit</a:t>
            </a:r>
          </a:p>
          <a:p>
            <a:r>
              <a:rPr lang="en-US" dirty="0" smtClean="0"/>
              <a:t>Or 2 Credits of MV Classes</a:t>
            </a:r>
          </a:p>
          <a:p>
            <a:endParaRPr lang="en-US" dirty="0"/>
          </a:p>
          <a:p>
            <a:r>
              <a:rPr lang="en-US" dirty="0" smtClean="0"/>
              <a:t>Any 1.0 Credit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00200" y="62484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26 Credits are Required for Graduation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Required Junior and Senior Seminars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Junior Seminar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Standardized Testing Preparation</a:t>
            </a:r>
          </a:p>
          <a:p>
            <a:pPr lvl="1"/>
            <a:r>
              <a:rPr lang="en-US" dirty="0" smtClean="0"/>
              <a:t>Career Exploration</a:t>
            </a:r>
          </a:p>
          <a:p>
            <a:pPr lvl="1"/>
            <a:r>
              <a:rPr lang="en-US" dirty="0" smtClean="0"/>
              <a:t>Kaplan Seminars</a:t>
            </a:r>
          </a:p>
          <a:p>
            <a:pPr lvl="1"/>
            <a:r>
              <a:rPr lang="en-US" dirty="0" smtClean="0"/>
              <a:t>SAT practice test</a:t>
            </a: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Senior Seminar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Large group instruction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Prepare students for entrance  into college and the workplace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Required to graduate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Recommended College Preparatory Curriculum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 Area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English	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Biological and Physical Science	</a:t>
            </a:r>
          </a:p>
          <a:p>
            <a:r>
              <a:rPr lang="en-US" dirty="0" smtClean="0"/>
              <a:t>Historical and Social Sciences</a:t>
            </a:r>
          </a:p>
          <a:p>
            <a:r>
              <a:rPr lang="en-US" dirty="0" smtClean="0"/>
              <a:t>Foreign Language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Recommendation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4 years </a:t>
            </a:r>
          </a:p>
          <a:p>
            <a:r>
              <a:rPr lang="en-US" dirty="0" smtClean="0"/>
              <a:t>4 years</a:t>
            </a:r>
          </a:p>
          <a:p>
            <a:r>
              <a:rPr lang="en-US" dirty="0" smtClean="0"/>
              <a:t>4 years preferred</a:t>
            </a:r>
          </a:p>
          <a:p>
            <a:endParaRPr lang="en-US" dirty="0"/>
          </a:p>
          <a:p>
            <a:r>
              <a:rPr lang="en-US" dirty="0" smtClean="0"/>
              <a:t>4 years preferred</a:t>
            </a:r>
          </a:p>
          <a:p>
            <a:endParaRPr lang="en-US" dirty="0" smtClean="0"/>
          </a:p>
          <a:p>
            <a:r>
              <a:rPr lang="en-US" dirty="0" smtClean="0"/>
              <a:t>3-4 years strongly recommended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Freshman Year 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English I</a:t>
            </a:r>
          </a:p>
          <a:p>
            <a:pPr>
              <a:buNone/>
            </a:pPr>
            <a:r>
              <a:rPr lang="en-US" dirty="0" smtClean="0"/>
              <a:t>World History (this is new) </a:t>
            </a:r>
          </a:p>
          <a:p>
            <a:pPr>
              <a:buNone/>
            </a:pPr>
            <a:r>
              <a:rPr lang="en-US" dirty="0" smtClean="0"/>
              <a:t>Intro to Physics</a:t>
            </a:r>
          </a:p>
          <a:p>
            <a:pPr>
              <a:buNone/>
            </a:pPr>
            <a:r>
              <a:rPr lang="en-US" dirty="0" smtClean="0"/>
              <a:t>Algebra I, Geometry or Foundations of Algebra (depends on current math placement and grade earned in class)</a:t>
            </a:r>
          </a:p>
          <a:p>
            <a:pPr>
              <a:buNone/>
            </a:pPr>
            <a:r>
              <a:rPr lang="en-US" dirty="0" smtClean="0"/>
              <a:t>Spanish I or Spanish II (based on placement test and grades)</a:t>
            </a:r>
          </a:p>
          <a:p>
            <a:pPr>
              <a:buNone/>
            </a:pPr>
            <a:r>
              <a:rPr lang="en-US" dirty="0" smtClean="0"/>
              <a:t>Health .5</a:t>
            </a:r>
          </a:p>
          <a:p>
            <a:pPr>
              <a:buNone/>
            </a:pPr>
            <a:r>
              <a:rPr lang="en-US" dirty="0" smtClean="0"/>
              <a:t>P.E. or Aerobics and Wellness .5</a:t>
            </a:r>
          </a:p>
          <a:p>
            <a:pPr>
              <a:buNone/>
            </a:pPr>
            <a:r>
              <a:rPr lang="en-US" dirty="0" smtClean="0"/>
              <a:t>Elective 1.0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Extended Learning Opportunities at Bath High School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Vocational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offered through CCRESA and EISD</a:t>
            </a:r>
          </a:p>
          <a:p>
            <a:r>
              <a:rPr lang="en-US" dirty="0" smtClean="0"/>
              <a:t>See online curriculum guide for current offerings</a:t>
            </a:r>
          </a:p>
          <a:p>
            <a:r>
              <a:rPr lang="en-US" dirty="0" smtClean="0"/>
              <a:t>Offered junior and/or senior years </a:t>
            </a:r>
            <a:endParaRPr lang="en-US" dirty="0"/>
          </a:p>
          <a:p>
            <a:r>
              <a:rPr lang="en-US" dirty="0" smtClean="0"/>
              <a:t>Attendance and GPA requirements</a:t>
            </a:r>
          </a:p>
          <a:p>
            <a:r>
              <a:rPr lang="en-US" dirty="0" smtClean="0"/>
              <a:t>Most offer Lansing Community College Credit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7637</TotalTime>
  <Words>554</Words>
  <Application>Microsoft Office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Welcome to 8th Grade Parent Night!</vt:lpstr>
      <vt:lpstr>Counseling Office</vt:lpstr>
      <vt:lpstr>Bath High School Graduation Requirements</vt:lpstr>
      <vt:lpstr>Requirements continued</vt:lpstr>
      <vt:lpstr>Required Junior and Senior Seminars</vt:lpstr>
      <vt:lpstr>Recommended College Preparatory Curriculum</vt:lpstr>
      <vt:lpstr>Freshman Year Schedule</vt:lpstr>
      <vt:lpstr>Extended Learning Opportunities at Bath High School</vt:lpstr>
      <vt:lpstr>Vocational Education</vt:lpstr>
      <vt:lpstr>Dual Enrollment</vt:lpstr>
      <vt:lpstr>Advanced Placement Courses</vt:lpstr>
      <vt:lpstr>Articulated Credits</vt:lpstr>
      <vt:lpstr>College Board Suite of Assessments</vt:lpstr>
      <vt:lpstr>Educational Development Plan </vt:lpstr>
      <vt:lpstr>Goals of High School</vt:lpstr>
      <vt:lpstr>Parent Access to Class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8th Grade Parent Night!</dc:title>
  <dc:creator>stefritz</dc:creator>
  <cp:lastModifiedBy>Crystal Hoard</cp:lastModifiedBy>
  <cp:revision>19</cp:revision>
  <dcterms:created xsi:type="dcterms:W3CDTF">2011-06-03T11:44:13Z</dcterms:created>
  <dcterms:modified xsi:type="dcterms:W3CDTF">2019-05-10T13:52:30Z</dcterms:modified>
</cp:coreProperties>
</file>